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00"/>
    <a:srgbClr val="FFFF66"/>
    <a:srgbClr val="FF99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3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89E4B-5674-4304-8463-7B8EB6FAC9B6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D6578-937D-4D3F-9061-9B995DB898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2A5D-2B16-4902-BB04-83FDADDE1908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6948E-0F32-46C1-9F32-E51090A2F41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7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91E5-775F-4254-A1C2-72922A15A592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FCA0-D635-4DB6-BDBB-4FD0A5822B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1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E4CC-5CDD-4E13-8DB9-FD7CB3E7BD47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0A4A5-A4AB-44AE-8CC6-BFEA6DECB1C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8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CE210-C1A7-4154-B67C-F00153D28E4F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86893-9C41-4E4E-A178-EB2D68EBC2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9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A0C-385D-432D-9091-B66EE02CE1F7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BB6C8-C62B-47D1-AC7B-DA031EA084D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6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92382-5C6C-4DBE-82A7-D0B42894C9A9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69F4C-C2CD-437B-B6E4-EA97ADF8C07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5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A501-1425-4FF4-9F80-8E0E7AE0F641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278DE-FFC0-4BBB-9FC5-5428FAEC1C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31A82-90A2-4B6B-AD60-3B27022E1F33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C80E-0EAD-41A1-B2AB-9EAFCF30F9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4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9802-505B-4128-8D9F-9B850DA6BC3E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801D1-09F8-4DF6-8A42-7C1FF0274E1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1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9A32-CD6C-4FD5-A150-EF34D2C75263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40F4E-4068-4BBA-9001-63FBB8E9C0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2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C91675-C86A-467E-B125-013C43C8A8D5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B1ACD91-8971-4732-9C6E-A5B32D630DE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1" descr="Heineken_0.t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5900"/>
            <a:ext cx="7956550" cy="62134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vak 8"/>
          <p:cNvSpPr txBox="1"/>
          <p:nvPr/>
        </p:nvSpPr>
        <p:spPr>
          <a:xfrm rot="19804545">
            <a:off x="3140075" y="2442647"/>
            <a:ext cx="406717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/>
              <a:t>NK GTTC</a:t>
            </a:r>
            <a:endParaRPr lang="en-US" b="1" dirty="0"/>
          </a:p>
        </p:txBody>
      </p:sp>
      <p:sp>
        <p:nvSpPr>
          <p:cNvPr id="4" name="Tekstvak 3"/>
          <p:cNvSpPr txBox="1"/>
          <p:nvPr/>
        </p:nvSpPr>
        <p:spPr>
          <a:xfrm rot="19773589">
            <a:off x="5102225" y="2485509"/>
            <a:ext cx="2303463" cy="3693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HARC NK 82/90</a:t>
            </a:r>
          </a:p>
        </p:txBody>
      </p:sp>
      <p:sp>
        <p:nvSpPr>
          <p:cNvPr id="5" name="Tekstvak 4"/>
          <p:cNvSpPr txBox="1"/>
          <p:nvPr/>
        </p:nvSpPr>
        <p:spPr>
          <a:xfrm rot="19773589">
            <a:off x="5310188" y="2809875"/>
            <a:ext cx="2303462" cy="371475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402</a:t>
            </a:r>
          </a:p>
        </p:txBody>
      </p:sp>
      <p:sp>
        <p:nvSpPr>
          <p:cNvPr id="7" name="Gestreepte PIJL-RECHTS 6"/>
          <p:cNvSpPr/>
          <p:nvPr/>
        </p:nvSpPr>
        <p:spPr>
          <a:xfrm rot="19704355">
            <a:off x="3409950" y="3376613"/>
            <a:ext cx="455613" cy="2857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kstvak 12"/>
          <p:cNvSpPr txBox="1"/>
          <p:nvPr/>
        </p:nvSpPr>
        <p:spPr>
          <a:xfrm rot="19825371">
            <a:off x="5553075" y="3300413"/>
            <a:ext cx="2303463" cy="369887"/>
          </a:xfrm>
          <a:prstGeom prst="rect">
            <a:avLst/>
          </a:prstGeom>
          <a:solidFill>
            <a:srgbClr val="FF00FF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402</a:t>
            </a:r>
          </a:p>
        </p:txBody>
      </p:sp>
      <p:sp>
        <p:nvSpPr>
          <p:cNvPr id="26" name="Tekstvak 25"/>
          <p:cNvSpPr txBox="1"/>
          <p:nvPr/>
        </p:nvSpPr>
        <p:spPr>
          <a:xfrm rot="19772363">
            <a:off x="4592638" y="4238724"/>
            <a:ext cx="971550" cy="307777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b="1" dirty="0"/>
              <a:t>402</a:t>
            </a:r>
            <a:endParaRPr lang="en-US" sz="1400" b="1" dirty="0"/>
          </a:p>
        </p:txBody>
      </p:sp>
      <p:sp>
        <p:nvSpPr>
          <p:cNvPr id="29" name="Tekstvak 28"/>
          <p:cNvSpPr txBox="1"/>
          <p:nvPr/>
        </p:nvSpPr>
        <p:spPr>
          <a:xfrm rot="3012912">
            <a:off x="305594" y="2053432"/>
            <a:ext cx="2854325" cy="3698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/>
              <a:t>MG </a:t>
            </a:r>
            <a:r>
              <a:rPr lang="nl-NL" b="1" dirty="0" err="1"/>
              <a:t>Triumph</a:t>
            </a:r>
            <a:r>
              <a:rPr lang="nl-NL" b="1" dirty="0"/>
              <a:t> </a:t>
            </a:r>
            <a:r>
              <a:rPr lang="nl-NL" b="1" dirty="0" err="1"/>
              <a:t>Comp</a:t>
            </a:r>
            <a:endParaRPr lang="en-US" b="1" dirty="0"/>
          </a:p>
        </p:txBody>
      </p:sp>
      <p:sp>
        <p:nvSpPr>
          <p:cNvPr id="22" name="Tekstvak 21"/>
          <p:cNvSpPr txBox="1"/>
          <p:nvPr/>
        </p:nvSpPr>
        <p:spPr>
          <a:xfrm rot="21019886">
            <a:off x="4083050" y="5048141"/>
            <a:ext cx="1006475" cy="646331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402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PIJL-RECHTS 1"/>
          <p:cNvSpPr/>
          <p:nvPr/>
        </p:nvSpPr>
        <p:spPr>
          <a:xfrm rot="15407793">
            <a:off x="2735262" y="4327526"/>
            <a:ext cx="138113" cy="239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Gelijkbenige driehoek 10"/>
          <p:cNvSpPr/>
          <p:nvPr/>
        </p:nvSpPr>
        <p:spPr>
          <a:xfrm>
            <a:off x="4706938" y="5724525"/>
            <a:ext cx="1349375" cy="5016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 err="1"/>
              <a:t>Entrance</a:t>
            </a:r>
            <a:endParaRPr lang="nl-NL" sz="1000" dirty="0"/>
          </a:p>
        </p:txBody>
      </p:sp>
      <p:sp>
        <p:nvSpPr>
          <p:cNvPr id="2063" name="Tekstvak 11"/>
          <p:cNvSpPr txBox="1">
            <a:spLocks noChangeArrowheads="1"/>
          </p:cNvSpPr>
          <p:nvPr/>
        </p:nvSpPr>
        <p:spPr bwMode="auto">
          <a:xfrm rot="3566259">
            <a:off x="7402513" y="2306637"/>
            <a:ext cx="1163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Arial" panose="020B0604020202020204" pitchFamily="34" charset="0"/>
              </a:rPr>
              <a:t>PRE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Arial" panose="020B0604020202020204" pitchFamily="34" charset="0"/>
              </a:rPr>
              <a:t>GRID</a:t>
            </a:r>
          </a:p>
        </p:txBody>
      </p:sp>
      <p:sp>
        <p:nvSpPr>
          <p:cNvPr id="2064" name="Tekstvak 30"/>
          <p:cNvSpPr txBox="1">
            <a:spLocks noChangeArrowheads="1"/>
          </p:cNvSpPr>
          <p:nvPr/>
        </p:nvSpPr>
        <p:spPr bwMode="auto">
          <a:xfrm>
            <a:off x="5734050" y="4891088"/>
            <a:ext cx="79533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000" b="1">
                <a:latin typeface="Arial" panose="020B0604020202020204" pitchFamily="34" charset="0"/>
              </a:rPr>
              <a:t>PARC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000" b="1">
                <a:latin typeface="Arial" panose="020B0604020202020204" pitchFamily="34" charset="0"/>
              </a:rPr>
              <a:t>FERMEE</a:t>
            </a:r>
          </a:p>
        </p:txBody>
      </p:sp>
      <p:sp>
        <p:nvSpPr>
          <p:cNvPr id="2065" name="Tekstvak 31"/>
          <p:cNvSpPr txBox="1">
            <a:spLocks noChangeArrowheads="1"/>
          </p:cNvSpPr>
          <p:nvPr/>
        </p:nvSpPr>
        <p:spPr bwMode="auto">
          <a:xfrm>
            <a:off x="6332538" y="4295775"/>
            <a:ext cx="1101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000" b="1">
                <a:latin typeface="Arial" panose="020B0604020202020204" pitchFamily="34" charset="0"/>
              </a:rPr>
              <a:t>TC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000" b="1">
                <a:latin typeface="Arial" panose="020B0604020202020204" pitchFamily="34" charset="0"/>
              </a:rPr>
              <a:t>Scrutineering</a:t>
            </a:r>
          </a:p>
        </p:txBody>
      </p:sp>
      <p:sp>
        <p:nvSpPr>
          <p:cNvPr id="2066" name="Tekstvak 13"/>
          <p:cNvSpPr txBox="1">
            <a:spLocks noChangeArrowheads="1"/>
          </p:cNvSpPr>
          <p:nvPr/>
        </p:nvSpPr>
        <p:spPr bwMode="auto">
          <a:xfrm rot="4667071">
            <a:off x="1914525" y="3968750"/>
            <a:ext cx="1735138" cy="36988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 dirty="0"/>
          </a:p>
        </p:txBody>
      </p:sp>
      <p:sp>
        <p:nvSpPr>
          <p:cNvPr id="31" name="Gestreepte PIJL-RECHTS 30"/>
          <p:cNvSpPr/>
          <p:nvPr/>
        </p:nvSpPr>
        <p:spPr>
          <a:xfrm rot="8889958">
            <a:off x="7259638" y="2909888"/>
            <a:ext cx="455612" cy="2857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Gelijkbenige driehoek 11"/>
          <p:cNvSpPr/>
          <p:nvPr/>
        </p:nvSpPr>
        <p:spPr>
          <a:xfrm rot="2862762">
            <a:off x="1570832" y="272256"/>
            <a:ext cx="1409700" cy="12366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70" name="Tekstvak 16"/>
          <p:cNvSpPr txBox="1">
            <a:spLocks noChangeArrowheads="1"/>
          </p:cNvSpPr>
          <p:nvPr/>
        </p:nvSpPr>
        <p:spPr bwMode="auto">
          <a:xfrm rot="2849927">
            <a:off x="1793081" y="981869"/>
            <a:ext cx="746125" cy="261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100">
                <a:latin typeface="Arial" panose="020B0604020202020204" pitchFamily="34" charset="0"/>
              </a:rPr>
              <a:t>Karting</a:t>
            </a:r>
          </a:p>
        </p:txBody>
      </p:sp>
      <p:sp>
        <p:nvSpPr>
          <p:cNvPr id="15" name="Rechthoek 14"/>
          <p:cNvSpPr/>
          <p:nvPr/>
        </p:nvSpPr>
        <p:spPr>
          <a:xfrm rot="3037567">
            <a:off x="840581" y="759619"/>
            <a:ext cx="823913" cy="384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7" name="PIJL-RECHTS 16"/>
          <p:cNvSpPr/>
          <p:nvPr/>
        </p:nvSpPr>
        <p:spPr>
          <a:xfrm rot="19650194">
            <a:off x="7319963" y="908050"/>
            <a:ext cx="474662" cy="2762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73" name="Tekstvak 17"/>
          <p:cNvSpPr txBox="1">
            <a:spLocks noChangeArrowheads="1"/>
          </p:cNvSpPr>
          <p:nvPr/>
        </p:nvSpPr>
        <p:spPr bwMode="auto">
          <a:xfrm>
            <a:off x="609600" y="6253163"/>
            <a:ext cx="386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nl-NL" sz="1200" b="1">
                <a:latin typeface="Arial" panose="020B0604020202020204" pitchFamily="34" charset="0"/>
              </a:rPr>
              <a:t>Only race cars facing the drive way, service cars and motorhomes must be parked in the back</a:t>
            </a:r>
          </a:p>
        </p:txBody>
      </p:sp>
      <p:sp>
        <p:nvSpPr>
          <p:cNvPr id="2074" name="Tekstvak 19"/>
          <p:cNvSpPr txBox="1">
            <a:spLocks noChangeArrowheads="1"/>
          </p:cNvSpPr>
          <p:nvPr/>
        </p:nvSpPr>
        <p:spPr bwMode="auto">
          <a:xfrm>
            <a:off x="5965825" y="6297613"/>
            <a:ext cx="2782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nl-NL" sz="1200" b="1">
                <a:latin typeface="Arial" panose="020B0604020202020204" pitchFamily="34" charset="0"/>
              </a:rPr>
              <a:t>Trailers must be parked on parking C paddock office</a:t>
            </a:r>
          </a:p>
        </p:txBody>
      </p:sp>
      <p:sp>
        <p:nvSpPr>
          <p:cNvPr id="2083" name="Tekstvak 19"/>
          <p:cNvSpPr txBox="1">
            <a:spLocks noChangeArrowheads="1"/>
          </p:cNvSpPr>
          <p:nvPr/>
        </p:nvSpPr>
        <p:spPr bwMode="auto">
          <a:xfrm rot="19197302">
            <a:off x="2014538" y="925513"/>
            <a:ext cx="461962" cy="227806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nl-NL" altLang="nl-NL" sz="1800" b="1" dirty="0">
                <a:latin typeface="+mn-lt"/>
              </a:rPr>
              <a:t>MG </a:t>
            </a:r>
            <a:r>
              <a:rPr lang="nl-NL" altLang="nl-NL" sz="1800" b="1" dirty="0" err="1">
                <a:latin typeface="+mn-lt"/>
              </a:rPr>
              <a:t>Triumph</a:t>
            </a:r>
            <a:r>
              <a:rPr lang="nl-NL" altLang="nl-NL" sz="1800" b="1" dirty="0">
                <a:latin typeface="+mn-lt"/>
              </a:rPr>
              <a:t> </a:t>
            </a:r>
            <a:r>
              <a:rPr lang="nl-NL" altLang="nl-NL" sz="1800" b="1" dirty="0" err="1">
                <a:latin typeface="+mn-lt"/>
              </a:rPr>
              <a:t>Comp</a:t>
            </a:r>
            <a:endParaRPr lang="nl-NL" altLang="nl-NL" sz="1800" b="1" dirty="0">
              <a:latin typeface="+mn-lt"/>
            </a:endParaRPr>
          </a:p>
        </p:txBody>
      </p:sp>
      <p:sp>
        <p:nvSpPr>
          <p:cNvPr id="2076" name="Tekstvak 19"/>
          <p:cNvSpPr txBox="1">
            <a:spLocks noChangeArrowheads="1"/>
          </p:cNvSpPr>
          <p:nvPr/>
        </p:nvSpPr>
        <p:spPr bwMode="auto">
          <a:xfrm>
            <a:off x="6873875" y="6099175"/>
            <a:ext cx="1655763" cy="2524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600">
                <a:latin typeface="Arial" panose="020B0604020202020204" pitchFamily="34" charset="0"/>
              </a:rPr>
              <a:t>Paddock 2</a:t>
            </a:r>
          </a:p>
        </p:txBody>
      </p:sp>
      <p:sp>
        <p:nvSpPr>
          <p:cNvPr id="21" name="Tekstvak 20"/>
          <p:cNvSpPr txBox="1"/>
          <p:nvPr/>
        </p:nvSpPr>
        <p:spPr>
          <a:xfrm rot="21000954">
            <a:off x="2620283" y="3884012"/>
            <a:ext cx="461665" cy="1142521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</a:ln>
        </p:spPr>
        <p:txBody>
          <a:bodyPr vert="vert" wrap="square">
            <a:spAutoFit/>
          </a:bodyPr>
          <a:lstStyle/>
          <a:p>
            <a:pPr algn="ctr">
              <a:defRPr/>
            </a:pPr>
            <a:r>
              <a:rPr lang="nl-NL" b="1" dirty="0">
                <a:latin typeface="+mn-lt"/>
              </a:rPr>
              <a:t>concours</a:t>
            </a:r>
          </a:p>
        </p:txBody>
      </p:sp>
      <p:sp>
        <p:nvSpPr>
          <p:cNvPr id="40" name="PIJL-RECHTS 39"/>
          <p:cNvSpPr/>
          <p:nvPr/>
        </p:nvSpPr>
        <p:spPr>
          <a:xfrm rot="19650194">
            <a:off x="7126288" y="3505200"/>
            <a:ext cx="474662" cy="2762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79" name="Tekstvak 19"/>
          <p:cNvSpPr txBox="1">
            <a:spLocks noChangeArrowheads="1"/>
          </p:cNvSpPr>
          <p:nvPr/>
        </p:nvSpPr>
        <p:spPr bwMode="auto">
          <a:xfrm>
            <a:off x="4319588" y="315913"/>
            <a:ext cx="2690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800" dirty="0">
                <a:latin typeface="Arial" panose="020B0604020202020204" pitchFamily="34" charset="0"/>
              </a:rPr>
              <a:t>Versie 07-03-2017</a:t>
            </a:r>
          </a:p>
        </p:txBody>
      </p:sp>
      <p:sp>
        <p:nvSpPr>
          <p:cNvPr id="6" name="Gestreepte PIJL-RECHTS 5"/>
          <p:cNvSpPr/>
          <p:nvPr/>
        </p:nvSpPr>
        <p:spPr>
          <a:xfrm rot="15624199">
            <a:off x="2567304" y="3576531"/>
            <a:ext cx="169863" cy="2667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PIJL-OMLAAG 19"/>
          <p:cNvSpPr/>
          <p:nvPr/>
        </p:nvSpPr>
        <p:spPr>
          <a:xfrm rot="3493689">
            <a:off x="6998494" y="2202657"/>
            <a:ext cx="484187" cy="241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2082" name="Afbeelding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60000">
            <a:off x="6696869" y="1574007"/>
            <a:ext cx="2809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estreepte PIJL-RECHTS 18"/>
          <p:cNvSpPr/>
          <p:nvPr/>
        </p:nvSpPr>
        <p:spPr>
          <a:xfrm rot="13802892">
            <a:off x="2873376" y="2809875"/>
            <a:ext cx="252412" cy="2238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84" name="Afbeelding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96">
            <a:off x="6140450" y="3873500"/>
            <a:ext cx="4762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5" name="Afbeelding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1838325"/>
            <a:ext cx="396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6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124">
            <a:off x="6732588" y="3932238"/>
            <a:ext cx="688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7" name="Afbeelding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06055" y="1567993"/>
            <a:ext cx="46196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kstvak 40"/>
          <p:cNvSpPr txBox="1"/>
          <p:nvPr/>
        </p:nvSpPr>
        <p:spPr>
          <a:xfrm rot="19824432">
            <a:off x="3135410" y="3672745"/>
            <a:ext cx="2129896" cy="369332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NKHTGT</a:t>
            </a:r>
          </a:p>
        </p:txBody>
      </p:sp>
      <p:sp>
        <p:nvSpPr>
          <p:cNvPr id="42" name="Tekstvak 41"/>
          <p:cNvSpPr txBox="1"/>
          <p:nvPr/>
        </p:nvSpPr>
        <p:spPr>
          <a:xfrm rot="19824432">
            <a:off x="3318808" y="4025817"/>
            <a:ext cx="2129896" cy="369332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NKHTGT</a:t>
            </a:r>
          </a:p>
        </p:txBody>
      </p:sp>
      <p:sp>
        <p:nvSpPr>
          <p:cNvPr id="43" name="Gestreepte PIJL-RECHTS 6"/>
          <p:cNvSpPr/>
          <p:nvPr/>
        </p:nvSpPr>
        <p:spPr>
          <a:xfrm rot="8933681">
            <a:off x="4766316" y="3529193"/>
            <a:ext cx="455613" cy="2857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57</Words>
  <Application>Microsoft Office PowerPoint</Application>
  <PresentationFormat>Diavoorstelling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Company>Allround Expat Appartments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don</dc:creator>
  <cp:lastModifiedBy>Donovan Wolfrat</cp:lastModifiedBy>
  <cp:revision>53</cp:revision>
  <cp:lastPrinted>2015-04-13T14:37:09Z</cp:lastPrinted>
  <dcterms:created xsi:type="dcterms:W3CDTF">2012-07-07T17:38:56Z</dcterms:created>
  <dcterms:modified xsi:type="dcterms:W3CDTF">2017-03-06T17:52:25Z</dcterms:modified>
</cp:coreProperties>
</file>